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62" r:id="rId4"/>
    <p:sldId id="264" r:id="rId5"/>
    <p:sldId id="265" r:id="rId6"/>
    <p:sldId id="267" r:id="rId7"/>
    <p:sldId id="268" r:id="rId8"/>
    <p:sldId id="278" r:id="rId9"/>
    <p:sldId id="269" r:id="rId10"/>
    <p:sldId id="270" r:id="rId11"/>
    <p:sldId id="271" r:id="rId12"/>
    <p:sldId id="274" r:id="rId13"/>
    <p:sldId id="275" r:id="rId14"/>
    <p:sldId id="276" r:id="rId15"/>
    <p:sldId id="272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6" r:id="rId24"/>
    <p:sldId id="273" r:id="rId25"/>
    <p:sldId id="26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B4C8533B-54FC-7246-9D79-394AFC5DF272}">
          <p14:sldIdLst>
            <p14:sldId id="256"/>
          </p14:sldIdLst>
        </p14:section>
        <p14:section name="Intro" id="{77AB59CA-B623-8940-A0B0-5C3B946BD8C9}">
          <p14:sldIdLst>
            <p14:sldId id="258"/>
            <p14:sldId id="262"/>
            <p14:sldId id="264"/>
            <p14:sldId id="265"/>
            <p14:sldId id="267"/>
            <p14:sldId id="268"/>
            <p14:sldId id="278"/>
          </p14:sldIdLst>
        </p14:section>
        <p14:section name="API" id="{F74B9541-E4DB-494B-B23A-AA23EDBABE92}">
          <p14:sldIdLst>
            <p14:sldId id="269"/>
            <p14:sldId id="270"/>
            <p14:sldId id="271"/>
            <p14:sldId id="274"/>
            <p14:sldId id="275"/>
            <p14:sldId id="276"/>
          </p14:sldIdLst>
        </p14:section>
        <p14:section name="Demo" id="{5AA82B8F-7851-E040-B4C0-60F1144130CB}">
          <p14:sldIdLst>
            <p14:sldId id="272"/>
            <p14:sldId id="279"/>
            <p14:sldId id="280"/>
            <p14:sldId id="281"/>
            <p14:sldId id="283"/>
            <p14:sldId id="282"/>
            <p14:sldId id="284"/>
            <p14:sldId id="285"/>
          </p14:sldIdLst>
        </p14:section>
        <p14:section name="End" id="{C0CB0219-F873-C14E-BA4C-B14274435DF7}">
          <p14:sldIdLst>
            <p14:sldId id="286"/>
            <p14:sldId id="273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1"/>
    <p:restoredTop sz="93850"/>
  </p:normalViewPr>
  <p:slideViewPr>
    <p:cSldViewPr snapToGrid="0" snapToObjects="1">
      <p:cViewPr varScale="1">
        <p:scale>
          <a:sx n="191" d="100"/>
          <a:sy n="19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14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48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81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755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4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710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71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250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91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30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10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43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3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7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77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0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54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161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84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8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4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localhost:8080/gs-api-explorer/" TargetMode="External"/><Relationship Id="rId5" Type="http://schemas.openxmlformats.org/officeDocument/2006/relationships/hyperlink" Target="https://github.com/Alfresco/gs-api-postman-collect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localhost:8080/gs-api-explorer/" TargetMode="External"/><Relationship Id="rId5" Type="http://schemas.openxmlformats.org/officeDocument/2006/relationships/hyperlink" Target="https://github.com/Alfresco/gs-api-postman-collect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Records Management: </a:t>
            </a:r>
            <a:br>
              <a:rPr lang="en-US" dirty="0" smtClean="0"/>
            </a:br>
            <a:r>
              <a:rPr lang="en-US" dirty="0" smtClean="0"/>
              <a:t>the API story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David Webster</a:t>
            </a:r>
            <a:r>
              <a:rPr lang="en" dirty="0" smtClean="0"/>
              <a:t>, </a:t>
            </a:r>
            <a:r>
              <a:rPr lang="en-US" dirty="0" smtClean="0"/>
              <a:t>Staff Software Engineer, Alfresco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GS v1 REST APIs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APIs as a feature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Debuts in RM 2.6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Existing extension points and old REST (v0) APIs and Java APIs are still there.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You should use v1 REST APIs in preference.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API first development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Match v1 APIs from elsewhere in Digital Business Platform.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7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Scope of the APIs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Complete File Plan CRUD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Filing records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Declaring content as records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Update record metadata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Explore APIs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API Explorer: </a:t>
            </a:r>
            <a:r>
              <a:rPr lang="en-US" sz="1400" dirty="0">
                <a:solidFill>
                  <a:schemeClr val="dk2"/>
                </a:solidFill>
                <a:hlinkClick r:id="rId4"/>
              </a:rPr>
              <a:t>http://localhost:8080/gs-api-explorer</a:t>
            </a:r>
            <a:r>
              <a:rPr lang="en-US" sz="1400" dirty="0" smtClean="0">
                <a:solidFill>
                  <a:schemeClr val="dk2"/>
                </a:solidFill>
                <a:hlinkClick r:id="rId4"/>
              </a:rPr>
              <a:t>/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Postman: </a:t>
            </a:r>
            <a:r>
              <a:rPr lang="en-US" sz="1400" dirty="0">
                <a:solidFill>
                  <a:schemeClr val="dk2"/>
                </a:solidFill>
                <a:hlinkClick r:id="rId5"/>
              </a:rPr>
              <a:t>https://</a:t>
            </a:r>
            <a:r>
              <a:rPr lang="en-US" sz="1400" dirty="0" smtClean="0">
                <a:solidFill>
                  <a:schemeClr val="dk2"/>
                </a:solidFill>
                <a:hlinkClick r:id="rId5"/>
              </a:rPr>
              <a:t>github.com/Alfresco/gs-api-postman-collection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API Explorer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89" y="1152474"/>
            <a:ext cx="4937621" cy="36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Postman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152474"/>
            <a:ext cx="6324600" cy="36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Demo</a:t>
            </a:r>
            <a:endParaRPr lang="en" sz="3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06" y="445025"/>
            <a:ext cx="4486993" cy="44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of initial call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04" y="6913"/>
            <a:ext cx="7719391" cy="5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Next 30 mins: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Intro (me, team, product)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Records Management -&gt; Governance Services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API overview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Demo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sz="1400" dirty="0"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2" y="12157"/>
            <a:ext cx="7712628" cy="51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765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dk2"/>
                </a:solidFill>
              </a:rPr>
              <a:t>Your API story continues</a:t>
            </a:r>
            <a:r>
              <a:rPr lang="is-IS" sz="6000" dirty="0" smtClean="0">
                <a:solidFill>
                  <a:schemeClr val="dk2"/>
                </a:solidFill>
              </a:rPr>
              <a:t>…</a:t>
            </a:r>
            <a:endParaRPr lang="en-US" sz="6000" dirty="0" smtClean="0">
              <a:solidFill>
                <a:schemeClr val="dk2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dk2"/>
                </a:solidFill>
              </a:rPr>
              <a:t>The API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Process?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96" y="1017725"/>
            <a:ext cx="3986008" cy="40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Recap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34025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Governance key part of Digital Business Platform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Governance Services APIs in RM 2.6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Match core v1 APIs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Cover file plan set up &amp; record ingestion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Docs: </a:t>
            </a:r>
            <a:r>
              <a:rPr lang="en-US" sz="1400" dirty="0">
                <a:solidFill>
                  <a:schemeClr val="dk2"/>
                </a:solidFill>
                <a:hlinkClick r:id="rId4"/>
              </a:rPr>
              <a:t>http://localhost:8080/gs-api-explorer/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Postman collection: </a:t>
            </a:r>
            <a:r>
              <a:rPr lang="en-US" sz="1400" dirty="0">
                <a:solidFill>
                  <a:schemeClr val="dk2"/>
                </a:solidFill>
                <a:hlinkClick r:id="rId5"/>
              </a:rPr>
              <a:t>https://</a:t>
            </a:r>
            <a:r>
              <a:rPr lang="en-US" sz="1400" dirty="0" smtClean="0">
                <a:solidFill>
                  <a:schemeClr val="dk2"/>
                </a:solidFill>
                <a:hlinkClick r:id="rId5"/>
              </a:rPr>
              <a:t>github.com/Alfresco/gs-api-postman-collection</a:t>
            </a:r>
            <a:endParaRPr lang="en-US" sz="1400" dirty="0" smtClean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Thanks</a:t>
            </a:r>
            <a:endParaRPr lang="en" sz="3600"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David.Webster@alfresco.com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@davidcognite</a:t>
            </a:r>
            <a:endParaRPr lang="en" dirty="0"/>
          </a:p>
        </p:txBody>
      </p:sp>
      <p:sp>
        <p:nvSpPr>
          <p:cNvPr id="4" name="Shape 87"/>
          <p:cNvSpPr txBox="1">
            <a:spLocks/>
          </p:cNvSpPr>
          <p:nvPr/>
        </p:nvSpPr>
        <p:spPr>
          <a:xfrm>
            <a:off x="-49832" y="4905723"/>
            <a:ext cx="8520600" cy="574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DE" sz="8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Photos</a:t>
            </a:r>
            <a:r>
              <a:rPr lang="de-DE" sz="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© </a:t>
            </a:r>
            <a:r>
              <a:rPr lang="de-DE" sz="8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Lowland</a:t>
            </a:r>
            <a:r>
              <a:rPr lang="de-DE" sz="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Rescue</a:t>
            </a:r>
            <a:r>
              <a:rPr lang="de-DE" sz="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 https://</a:t>
            </a:r>
            <a:r>
              <a:rPr lang="de-DE" sz="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www.flickr.com</a:t>
            </a:r>
            <a:r>
              <a:rPr lang="de-DE" sz="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photos</a:t>
            </a:r>
            <a:r>
              <a:rPr lang="de-DE" sz="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lowlandrescue</a:t>
            </a:r>
            <a:r>
              <a:rPr lang="de-DE" sz="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</a:t>
            </a:r>
            <a:endParaRPr lang="en" sz="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Intro</a:t>
            </a:r>
            <a:endParaRPr lang="en" sz="3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David Webster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05000" cy="3699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Alfresco Engineer since 2010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 lead engineer in GS team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Working on RM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Previously on Share &amp; other UI stuff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Order of the Bee member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Alfresco community fan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Father/husband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Search and Rescue volunteer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86" y="445024"/>
            <a:ext cx="2764714" cy="4164421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074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Governance Services vs Records Management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21775"/>
            <a:ext cx="3005074" cy="305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45" y="1521774"/>
            <a:ext cx="5269126" cy="3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Why Governance Services?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6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6849988" cy="24183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Governance includes more than just management of records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Governance applies to all content, including that outside of RM site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RM module is currently how we ship our governance capabilities, but that might change.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endParaRPr lang="en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12 months in review:</a:t>
            </a:r>
            <a:endParaRPr lang="en" dirty="0">
              <a:solidFill>
                <a:schemeClr val="dk2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64054"/>
              </p:ext>
            </p:extLst>
          </p:nvPr>
        </p:nvGraphicFramePr>
        <p:xfrm>
          <a:off x="5392958" y="1152475"/>
          <a:ext cx="3439342" cy="384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9671"/>
                <a:gridCol w="1719671"/>
              </a:tblGrid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What</a:t>
                      </a:r>
                      <a:endParaRPr lang="en-US" sz="1200" dirty="0"/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April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V2.4.b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V2.4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May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V2.3.0.4, V2.3.0.5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June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V2.5-EA1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334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August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V2.3.0.6, V2.5-EA2, V2.4.0.1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V2.5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43342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September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V2.3.0.7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, V2.5.a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, V2.2.0.1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October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V2.3.0.8, V2.2.0.2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November 2016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V2.5.0.1,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V2.3.1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January 2017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V2.3.0.9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February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2017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V2.5.1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, V2.4.0.2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March 2017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V2.2.0.3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4955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April 2017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V2.3.1.1,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V2.4.1</a:t>
                      </a:r>
                      <a:r>
                        <a:rPr lang="en-US" sz="1200" b="0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</a:rPr>
                        <a:t>V2.5.b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14513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21 Releases (2 major Enterprise, 3 Community, 3 Service packs, 13 Hot fixes)</a:t>
            </a:r>
            <a:endParaRPr lang="en-US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Team grown to 18 (11 Maidenhead, 6 Romania, 1 Sydney)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Over 2100 JIRAs worked on</a:t>
            </a:r>
            <a:r>
              <a:rPr lang="en-US" sz="1400" dirty="0" smtClean="0">
                <a:solidFill>
                  <a:schemeClr val="dk2"/>
                </a:solidFill>
              </a:rPr>
              <a:t>.</a:t>
            </a:r>
            <a:endParaRPr lang="en-US" sz="1400" dirty="0" smtClean="0">
              <a:solidFill>
                <a:schemeClr val="dk2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Re-established GitHub mirror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Travis-CI builds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dk2"/>
                </a:solidFill>
              </a:rPr>
              <a:t>First community PR</a:t>
            </a:r>
          </a:p>
        </p:txBody>
      </p:sp>
    </p:spTree>
    <p:extLst>
      <p:ext uri="{BB962C8B-B14F-4D97-AF65-F5344CB8AC3E}">
        <p14:creationId xmlns:p14="http://schemas.microsoft.com/office/powerpoint/2010/main" val="11400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2"/>
                </a:solidFill>
              </a:rPr>
              <a:t>Especially for </a:t>
            </a:r>
            <a:r>
              <a:rPr lang="en-US" dirty="0" err="1" smtClean="0">
                <a:solidFill>
                  <a:schemeClr val="dk2"/>
                </a:solidFill>
              </a:rPr>
              <a:t>BeeCon</a:t>
            </a:r>
            <a:r>
              <a:rPr lang="en-US" dirty="0" smtClean="0">
                <a:solidFill>
                  <a:schemeClr val="dk2"/>
                </a:solidFill>
              </a:rPr>
              <a:t>: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dk2"/>
                </a:solidFill>
              </a:rPr>
              <a:t>2.5.b released yesterday afternoon</a:t>
            </a:r>
          </a:p>
          <a:p>
            <a:pPr algn="ctr"/>
            <a:r>
              <a:rPr lang="en-US" sz="2800" dirty="0" smtClean="0">
                <a:solidFill>
                  <a:schemeClr val="dk2"/>
                </a:solidFill>
              </a:rPr>
              <a:t>(5.2 compatibility)</a:t>
            </a:r>
            <a:endParaRPr lang="en-US" sz="6600" dirty="0" smtClean="0">
              <a:solidFill>
                <a:schemeClr val="dk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2186386"/>
            <a:ext cx="8520600" cy="745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dk2"/>
                </a:solidFill>
              </a:rPr>
              <a:t>GS API</a:t>
            </a:r>
            <a:endParaRPr lang="en" sz="3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9946</TotalTime>
  <Words>386</Words>
  <Application>Microsoft Macintosh PowerPoint</Application>
  <PresentationFormat>On-screen Show (16:9)</PresentationFormat>
  <Paragraphs>98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simple-dark-2</vt:lpstr>
      <vt:lpstr>Records Management:  the API story</vt:lpstr>
      <vt:lpstr>Next 30 mins:</vt:lpstr>
      <vt:lpstr>Intro</vt:lpstr>
      <vt:lpstr>David Webster</vt:lpstr>
      <vt:lpstr>Governance Services vs Records Management</vt:lpstr>
      <vt:lpstr>Why Governance Services?</vt:lpstr>
      <vt:lpstr>12 months in review:</vt:lpstr>
      <vt:lpstr>Especially for BeeCon:</vt:lpstr>
      <vt:lpstr>GS API</vt:lpstr>
      <vt:lpstr>GS v1 REST APIs</vt:lpstr>
      <vt:lpstr>Scope of the APIs</vt:lpstr>
      <vt:lpstr>Explore APIs</vt:lpstr>
      <vt:lpstr>API Explorer</vt:lpstr>
      <vt:lpstr>Postman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API story</vt:lpstr>
      <vt:lpstr>Process?</vt:lpstr>
      <vt:lpstr>Recap</vt:lpstr>
      <vt:lpstr>Thanks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david@cognite.net</cp:lastModifiedBy>
  <cp:revision>33</cp:revision>
  <dcterms:modified xsi:type="dcterms:W3CDTF">2017-04-28T08:34:24Z</dcterms:modified>
</cp:coreProperties>
</file>